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64" r:id="rId5"/>
    <p:sldId id="265" r:id="rId6"/>
    <p:sldId id="258" r:id="rId7"/>
    <p:sldId id="259" r:id="rId8"/>
    <p:sldId id="260" r:id="rId9"/>
    <p:sldId id="261" r:id="rId10"/>
    <p:sldId id="262" r:id="rId11"/>
    <p:sldId id="263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8F0976-425A-49BE-9CBD-23DFBB633804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DBE779F-2162-4161-B059-9246D386DA77}">
      <dgm:prSet phldrT="[Текст]"/>
      <dgm:spPr/>
      <dgm:t>
        <a:bodyPr/>
        <a:lstStyle/>
        <a:p>
          <a:r>
            <a:rPr lang="ru-RU" dirty="0" smtClean="0"/>
            <a:t>Естественно</a:t>
          </a:r>
        </a:p>
        <a:p>
          <a:r>
            <a:rPr lang="ru-RU" dirty="0" smtClean="0"/>
            <a:t>технические</a:t>
          </a:r>
          <a:endParaRPr lang="ru-RU" dirty="0"/>
        </a:p>
      </dgm:t>
    </dgm:pt>
    <dgm:pt modelId="{A4F14946-AD7A-4348-A409-3C28E8ECA884}" type="parTrans" cxnId="{365C5B62-386E-4917-8886-3A9E84B332E1}">
      <dgm:prSet/>
      <dgm:spPr/>
      <dgm:t>
        <a:bodyPr/>
        <a:lstStyle/>
        <a:p>
          <a:endParaRPr lang="ru-RU"/>
        </a:p>
      </dgm:t>
    </dgm:pt>
    <dgm:pt modelId="{B30DF94C-B0AB-463E-98D7-FDF5E3B6B694}" type="sibTrans" cxnId="{365C5B62-386E-4917-8886-3A9E84B332E1}">
      <dgm:prSet/>
      <dgm:spPr/>
      <dgm:t>
        <a:bodyPr/>
        <a:lstStyle/>
        <a:p>
          <a:endParaRPr lang="ru-RU"/>
        </a:p>
      </dgm:t>
    </dgm:pt>
    <dgm:pt modelId="{DCAB512D-BBB8-4325-AF75-C38F8B82259F}">
      <dgm:prSet phldrT="[Текст]"/>
      <dgm:spPr/>
      <dgm:t>
        <a:bodyPr/>
        <a:lstStyle/>
        <a:p>
          <a:r>
            <a:rPr lang="ru-RU" dirty="0" smtClean="0"/>
            <a:t>Законы природы</a:t>
          </a:r>
          <a:endParaRPr lang="ru-RU" dirty="0"/>
        </a:p>
      </dgm:t>
    </dgm:pt>
    <dgm:pt modelId="{F0829663-EEC8-40B5-9676-417353224454}" type="parTrans" cxnId="{9DAADB2A-1C4D-4333-B4B7-215824AB0EE9}">
      <dgm:prSet/>
      <dgm:spPr/>
      <dgm:t>
        <a:bodyPr/>
        <a:lstStyle/>
        <a:p>
          <a:endParaRPr lang="ru-RU"/>
        </a:p>
      </dgm:t>
    </dgm:pt>
    <dgm:pt modelId="{BCA6C1ED-21BB-44F6-A551-BA2F4CDE32FF}" type="sibTrans" cxnId="{9DAADB2A-1C4D-4333-B4B7-215824AB0EE9}">
      <dgm:prSet/>
      <dgm:spPr/>
      <dgm:t>
        <a:bodyPr/>
        <a:lstStyle/>
        <a:p>
          <a:endParaRPr lang="ru-RU"/>
        </a:p>
      </dgm:t>
    </dgm:pt>
    <dgm:pt modelId="{F13383C6-2925-403B-9F20-0D53DDC7CF4F}">
      <dgm:prSet phldrT="[Текст]"/>
      <dgm:spPr/>
      <dgm:t>
        <a:bodyPr/>
        <a:lstStyle/>
        <a:p>
          <a:r>
            <a:rPr lang="ru-RU" dirty="0" smtClean="0"/>
            <a:t>Способы освоения и преобразования природы</a:t>
          </a:r>
          <a:endParaRPr lang="ru-RU" dirty="0"/>
        </a:p>
      </dgm:t>
    </dgm:pt>
    <dgm:pt modelId="{04AC2397-9DCD-4261-827F-F53B02F6D033}" type="parTrans" cxnId="{8A0EDA37-BC94-4059-BDB1-8CD74CD8524A}">
      <dgm:prSet/>
      <dgm:spPr/>
      <dgm:t>
        <a:bodyPr/>
        <a:lstStyle/>
        <a:p>
          <a:endParaRPr lang="ru-RU"/>
        </a:p>
      </dgm:t>
    </dgm:pt>
    <dgm:pt modelId="{CD883F8F-9E0E-42D3-B6E9-F0D9D3409A7C}" type="sibTrans" cxnId="{8A0EDA37-BC94-4059-BDB1-8CD74CD8524A}">
      <dgm:prSet/>
      <dgm:spPr/>
      <dgm:t>
        <a:bodyPr/>
        <a:lstStyle/>
        <a:p>
          <a:endParaRPr lang="ru-RU"/>
        </a:p>
      </dgm:t>
    </dgm:pt>
    <dgm:pt modelId="{D813BA7B-D1CD-486A-82F8-2BFCFC4CC013}">
      <dgm:prSet phldrT="[Текст]"/>
      <dgm:spPr/>
      <dgm:t>
        <a:bodyPr/>
        <a:lstStyle/>
        <a:p>
          <a:r>
            <a:rPr lang="ru-RU" dirty="0" smtClean="0"/>
            <a:t>общественные</a:t>
          </a:r>
          <a:endParaRPr lang="ru-RU" dirty="0"/>
        </a:p>
      </dgm:t>
    </dgm:pt>
    <dgm:pt modelId="{023354FC-DBC3-4CAC-835A-6A0AF18C758C}" type="parTrans" cxnId="{C4D86191-8D63-49B1-BA19-DBD67B9993FA}">
      <dgm:prSet/>
      <dgm:spPr/>
      <dgm:t>
        <a:bodyPr/>
        <a:lstStyle/>
        <a:p>
          <a:endParaRPr lang="ru-RU"/>
        </a:p>
      </dgm:t>
    </dgm:pt>
    <dgm:pt modelId="{1E003500-BEFC-4B23-8B5F-9B18E31E234D}" type="sibTrans" cxnId="{C4D86191-8D63-49B1-BA19-DBD67B9993FA}">
      <dgm:prSet/>
      <dgm:spPr/>
      <dgm:t>
        <a:bodyPr/>
        <a:lstStyle/>
        <a:p>
          <a:endParaRPr lang="ru-RU"/>
        </a:p>
      </dgm:t>
    </dgm:pt>
    <dgm:pt modelId="{085CF84D-1606-439E-A830-459EF8ACD49F}">
      <dgm:prSet phldrT="[Текст]"/>
      <dgm:spPr/>
      <dgm:t>
        <a:bodyPr/>
        <a:lstStyle/>
        <a:p>
          <a:r>
            <a:rPr lang="ru-RU" dirty="0" smtClean="0"/>
            <a:t>Общественные явления</a:t>
          </a:r>
          <a:endParaRPr lang="ru-RU" dirty="0"/>
        </a:p>
      </dgm:t>
    </dgm:pt>
    <dgm:pt modelId="{B3CB14A7-D723-4B67-8113-B37BA7990DAC}" type="parTrans" cxnId="{7398A556-0CA2-43BD-B51F-1901E8BAF22A}">
      <dgm:prSet/>
      <dgm:spPr/>
      <dgm:t>
        <a:bodyPr/>
        <a:lstStyle/>
        <a:p>
          <a:endParaRPr lang="ru-RU"/>
        </a:p>
      </dgm:t>
    </dgm:pt>
    <dgm:pt modelId="{1D486F73-87B7-4BB9-9794-A358B074D46E}" type="sibTrans" cxnId="{7398A556-0CA2-43BD-B51F-1901E8BAF22A}">
      <dgm:prSet/>
      <dgm:spPr/>
      <dgm:t>
        <a:bodyPr/>
        <a:lstStyle/>
        <a:p>
          <a:endParaRPr lang="ru-RU"/>
        </a:p>
      </dgm:t>
    </dgm:pt>
    <dgm:pt modelId="{BACF828E-8147-4AF9-B37D-26959AB61672}">
      <dgm:prSet phldrT="[Текст]"/>
      <dgm:spPr/>
      <dgm:t>
        <a:bodyPr/>
        <a:lstStyle/>
        <a:p>
          <a:r>
            <a:rPr lang="ru-RU" dirty="0" smtClean="0"/>
            <a:t>Законы развития общества</a:t>
          </a:r>
          <a:endParaRPr lang="ru-RU" dirty="0"/>
        </a:p>
      </dgm:t>
    </dgm:pt>
    <dgm:pt modelId="{5FF173D2-003D-476B-82DD-E3C29068BD9F}" type="parTrans" cxnId="{7BEDEEC1-B73A-431C-A011-BDF4665D7A66}">
      <dgm:prSet/>
      <dgm:spPr/>
      <dgm:t>
        <a:bodyPr/>
        <a:lstStyle/>
        <a:p>
          <a:endParaRPr lang="ru-RU"/>
        </a:p>
      </dgm:t>
    </dgm:pt>
    <dgm:pt modelId="{89F217C0-2ED5-44C0-A9F2-C6B9474FE406}" type="sibTrans" cxnId="{7BEDEEC1-B73A-431C-A011-BDF4665D7A66}">
      <dgm:prSet/>
      <dgm:spPr/>
      <dgm:t>
        <a:bodyPr/>
        <a:lstStyle/>
        <a:p>
          <a:endParaRPr lang="ru-RU"/>
        </a:p>
      </dgm:t>
    </dgm:pt>
    <dgm:pt modelId="{90D8EC3C-97DE-461D-B586-1ED932F94391}">
      <dgm:prSet phldrT="[Текст]"/>
      <dgm:spPr/>
      <dgm:t>
        <a:bodyPr/>
        <a:lstStyle/>
        <a:p>
          <a:r>
            <a:rPr lang="ru-RU" dirty="0" smtClean="0"/>
            <a:t>человека</a:t>
          </a:r>
          <a:endParaRPr lang="ru-RU" dirty="0"/>
        </a:p>
      </dgm:t>
    </dgm:pt>
    <dgm:pt modelId="{17B58D90-9DFD-409D-AAD3-3A3A746AA223}" type="parTrans" cxnId="{0DA3F803-1305-45E2-9188-DC0F92222C9B}">
      <dgm:prSet/>
      <dgm:spPr/>
    </dgm:pt>
    <dgm:pt modelId="{4326D458-F10E-49D5-9520-8D3F50238042}" type="sibTrans" cxnId="{0DA3F803-1305-45E2-9188-DC0F92222C9B}">
      <dgm:prSet/>
      <dgm:spPr/>
    </dgm:pt>
    <dgm:pt modelId="{1101CBA5-F564-490E-B740-F9A3378C61E7}" type="pres">
      <dgm:prSet presAssocID="{398F0976-425A-49BE-9CBD-23DFBB63380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316414-9E84-444F-BE69-879CA5160FBD}" type="pres">
      <dgm:prSet presAssocID="{9DBE779F-2162-4161-B059-9246D386DA77}" presName="linNode" presStyleCnt="0"/>
      <dgm:spPr/>
    </dgm:pt>
    <dgm:pt modelId="{F58F0018-F5A5-43E0-874D-61107261982D}" type="pres">
      <dgm:prSet presAssocID="{9DBE779F-2162-4161-B059-9246D386DA7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45A19-A66E-4DF2-ACDD-2635DC86D907}" type="pres">
      <dgm:prSet presAssocID="{9DBE779F-2162-4161-B059-9246D386DA7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89D0E-4A88-48C4-8529-6E5C24588468}" type="pres">
      <dgm:prSet presAssocID="{B30DF94C-B0AB-463E-98D7-FDF5E3B6B694}" presName="spacing" presStyleCnt="0"/>
      <dgm:spPr/>
    </dgm:pt>
    <dgm:pt modelId="{3D828261-9EA8-4C29-B0BE-2A4FA93CF7C1}" type="pres">
      <dgm:prSet presAssocID="{D813BA7B-D1CD-486A-82F8-2BFCFC4CC013}" presName="linNode" presStyleCnt="0"/>
      <dgm:spPr/>
    </dgm:pt>
    <dgm:pt modelId="{1C4D1D8B-2528-4740-84A8-8CD1F1AB57E7}" type="pres">
      <dgm:prSet presAssocID="{D813BA7B-D1CD-486A-82F8-2BFCFC4CC01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13167-2768-40B2-83D8-D0EE5FF786E1}" type="pres">
      <dgm:prSet presAssocID="{D813BA7B-D1CD-486A-82F8-2BFCFC4CC01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AADB2A-1C4D-4333-B4B7-215824AB0EE9}" srcId="{9DBE779F-2162-4161-B059-9246D386DA77}" destId="{DCAB512D-BBB8-4325-AF75-C38F8B82259F}" srcOrd="0" destOrd="0" parTransId="{F0829663-EEC8-40B5-9676-417353224454}" sibTransId="{BCA6C1ED-21BB-44F6-A551-BA2F4CDE32FF}"/>
    <dgm:cxn modelId="{6D7B2BDD-1F02-4B88-9806-1B2B5A87A65D}" type="presOf" srcId="{9DBE779F-2162-4161-B059-9246D386DA77}" destId="{F58F0018-F5A5-43E0-874D-61107261982D}" srcOrd="0" destOrd="0" presId="urn:microsoft.com/office/officeart/2005/8/layout/vList6"/>
    <dgm:cxn modelId="{8A0EDA37-BC94-4059-BDB1-8CD74CD8524A}" srcId="{9DBE779F-2162-4161-B059-9246D386DA77}" destId="{F13383C6-2925-403B-9F20-0D53DDC7CF4F}" srcOrd="1" destOrd="0" parTransId="{04AC2397-9DCD-4261-827F-F53B02F6D033}" sibTransId="{CD883F8F-9E0E-42D3-B6E9-F0D9D3409A7C}"/>
    <dgm:cxn modelId="{FA841C80-100B-4E40-B6CD-FFBCA903228E}" type="presOf" srcId="{DCAB512D-BBB8-4325-AF75-C38F8B82259F}" destId="{8DD45A19-A66E-4DF2-ACDD-2635DC86D907}" srcOrd="0" destOrd="0" presId="urn:microsoft.com/office/officeart/2005/8/layout/vList6"/>
    <dgm:cxn modelId="{0B469218-8B16-4E94-811E-7CD5ED096FF8}" type="presOf" srcId="{90D8EC3C-97DE-461D-B586-1ED932F94391}" destId="{16E13167-2768-40B2-83D8-D0EE5FF786E1}" srcOrd="0" destOrd="2" presId="urn:microsoft.com/office/officeart/2005/8/layout/vList6"/>
    <dgm:cxn modelId="{0DA3F803-1305-45E2-9188-DC0F92222C9B}" srcId="{D813BA7B-D1CD-486A-82F8-2BFCFC4CC013}" destId="{90D8EC3C-97DE-461D-B586-1ED932F94391}" srcOrd="2" destOrd="0" parTransId="{17B58D90-9DFD-409D-AAD3-3A3A746AA223}" sibTransId="{4326D458-F10E-49D5-9520-8D3F50238042}"/>
    <dgm:cxn modelId="{365C5B62-386E-4917-8886-3A9E84B332E1}" srcId="{398F0976-425A-49BE-9CBD-23DFBB633804}" destId="{9DBE779F-2162-4161-B059-9246D386DA77}" srcOrd="0" destOrd="0" parTransId="{A4F14946-AD7A-4348-A409-3C28E8ECA884}" sibTransId="{B30DF94C-B0AB-463E-98D7-FDF5E3B6B694}"/>
    <dgm:cxn modelId="{C4D86191-8D63-49B1-BA19-DBD67B9993FA}" srcId="{398F0976-425A-49BE-9CBD-23DFBB633804}" destId="{D813BA7B-D1CD-486A-82F8-2BFCFC4CC013}" srcOrd="1" destOrd="0" parTransId="{023354FC-DBC3-4CAC-835A-6A0AF18C758C}" sibTransId="{1E003500-BEFC-4B23-8B5F-9B18E31E234D}"/>
    <dgm:cxn modelId="{7BEDEEC1-B73A-431C-A011-BDF4665D7A66}" srcId="{D813BA7B-D1CD-486A-82F8-2BFCFC4CC013}" destId="{BACF828E-8147-4AF9-B37D-26959AB61672}" srcOrd="1" destOrd="0" parTransId="{5FF173D2-003D-476B-82DD-E3C29068BD9F}" sibTransId="{89F217C0-2ED5-44C0-A9F2-C6B9474FE406}"/>
    <dgm:cxn modelId="{2863BFE7-370E-4502-838F-A49E21A801BA}" type="presOf" srcId="{F13383C6-2925-403B-9F20-0D53DDC7CF4F}" destId="{8DD45A19-A66E-4DF2-ACDD-2635DC86D907}" srcOrd="0" destOrd="1" presId="urn:microsoft.com/office/officeart/2005/8/layout/vList6"/>
    <dgm:cxn modelId="{7398A556-0CA2-43BD-B51F-1901E8BAF22A}" srcId="{D813BA7B-D1CD-486A-82F8-2BFCFC4CC013}" destId="{085CF84D-1606-439E-A830-459EF8ACD49F}" srcOrd="0" destOrd="0" parTransId="{B3CB14A7-D723-4B67-8113-B37BA7990DAC}" sibTransId="{1D486F73-87B7-4BB9-9794-A358B074D46E}"/>
    <dgm:cxn modelId="{E921CF09-4375-4A62-A6FE-405021132437}" type="presOf" srcId="{BACF828E-8147-4AF9-B37D-26959AB61672}" destId="{16E13167-2768-40B2-83D8-D0EE5FF786E1}" srcOrd="0" destOrd="1" presId="urn:microsoft.com/office/officeart/2005/8/layout/vList6"/>
    <dgm:cxn modelId="{0C5945FB-0F0A-4A8B-A5EB-F7F152C3F1EC}" type="presOf" srcId="{D813BA7B-D1CD-486A-82F8-2BFCFC4CC013}" destId="{1C4D1D8B-2528-4740-84A8-8CD1F1AB57E7}" srcOrd="0" destOrd="0" presId="urn:microsoft.com/office/officeart/2005/8/layout/vList6"/>
    <dgm:cxn modelId="{DC113C31-98B3-4964-8D8E-64D836A50082}" type="presOf" srcId="{398F0976-425A-49BE-9CBD-23DFBB633804}" destId="{1101CBA5-F564-490E-B740-F9A3378C61E7}" srcOrd="0" destOrd="0" presId="urn:microsoft.com/office/officeart/2005/8/layout/vList6"/>
    <dgm:cxn modelId="{FA8851DE-2D81-4A03-91C4-5A53C0FC1C8B}" type="presOf" srcId="{085CF84D-1606-439E-A830-459EF8ACD49F}" destId="{16E13167-2768-40B2-83D8-D0EE5FF786E1}" srcOrd="0" destOrd="0" presId="urn:microsoft.com/office/officeart/2005/8/layout/vList6"/>
    <dgm:cxn modelId="{D73A693D-9C08-4174-81B7-E8391F9CE274}" type="presParOf" srcId="{1101CBA5-F564-490E-B740-F9A3378C61E7}" destId="{91316414-9E84-444F-BE69-879CA5160FBD}" srcOrd="0" destOrd="0" presId="urn:microsoft.com/office/officeart/2005/8/layout/vList6"/>
    <dgm:cxn modelId="{D7AA0135-6797-4404-82FE-537C71AA576A}" type="presParOf" srcId="{91316414-9E84-444F-BE69-879CA5160FBD}" destId="{F58F0018-F5A5-43E0-874D-61107261982D}" srcOrd="0" destOrd="0" presId="urn:microsoft.com/office/officeart/2005/8/layout/vList6"/>
    <dgm:cxn modelId="{A12F966A-8DCB-4539-946C-950809C4F604}" type="presParOf" srcId="{91316414-9E84-444F-BE69-879CA5160FBD}" destId="{8DD45A19-A66E-4DF2-ACDD-2635DC86D907}" srcOrd="1" destOrd="0" presId="urn:microsoft.com/office/officeart/2005/8/layout/vList6"/>
    <dgm:cxn modelId="{1D075B64-23FC-448A-86BF-3687A5C29E1E}" type="presParOf" srcId="{1101CBA5-F564-490E-B740-F9A3378C61E7}" destId="{56989D0E-4A88-48C4-8529-6E5C24588468}" srcOrd="1" destOrd="0" presId="urn:microsoft.com/office/officeart/2005/8/layout/vList6"/>
    <dgm:cxn modelId="{F88F9B71-974A-42C6-BCDB-F980576A0A9C}" type="presParOf" srcId="{1101CBA5-F564-490E-B740-F9A3378C61E7}" destId="{3D828261-9EA8-4C29-B0BE-2A4FA93CF7C1}" srcOrd="2" destOrd="0" presId="urn:microsoft.com/office/officeart/2005/8/layout/vList6"/>
    <dgm:cxn modelId="{48A4013E-5702-449C-B3E3-C1D04600FDF9}" type="presParOf" srcId="{3D828261-9EA8-4C29-B0BE-2A4FA93CF7C1}" destId="{1C4D1D8B-2528-4740-84A8-8CD1F1AB57E7}" srcOrd="0" destOrd="0" presId="urn:microsoft.com/office/officeart/2005/8/layout/vList6"/>
    <dgm:cxn modelId="{EBB16D40-4BEC-4A55-9891-EEBBFC817899}" type="presParOf" srcId="{3D828261-9EA8-4C29-B0BE-2A4FA93CF7C1}" destId="{16E13167-2768-40B2-83D8-D0EE5FF786E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8CEE7B-11F9-4F68-9526-4C768600E2D3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342B1C-00C3-48C6-9EDC-DAD126594D37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эмпирические</a:t>
          </a:r>
          <a:endParaRPr lang="ru-RU" dirty="0"/>
        </a:p>
      </dgm:t>
    </dgm:pt>
    <dgm:pt modelId="{9CB22C15-7FA8-4A5E-AF34-527D0390BF68}" type="parTrans" cxnId="{5049B4D8-4CE2-48E5-91C8-3990916283F9}">
      <dgm:prSet/>
      <dgm:spPr/>
      <dgm:t>
        <a:bodyPr/>
        <a:lstStyle/>
        <a:p>
          <a:endParaRPr lang="ru-RU"/>
        </a:p>
      </dgm:t>
    </dgm:pt>
    <dgm:pt modelId="{E7EA7981-0305-4469-B5F6-7F8FB8779D31}" type="sibTrans" cxnId="{5049B4D8-4CE2-48E5-91C8-3990916283F9}">
      <dgm:prSet/>
      <dgm:spPr/>
      <dgm:t>
        <a:bodyPr/>
        <a:lstStyle/>
        <a:p>
          <a:endParaRPr lang="ru-RU"/>
        </a:p>
      </dgm:t>
    </dgm:pt>
    <dgm:pt modelId="{F66616F8-9EC7-47EE-8FBB-D067437AC530}">
      <dgm:prSet phldrT="[Текст]"/>
      <dgm:spPr/>
      <dgm:t>
        <a:bodyPr/>
        <a:lstStyle/>
        <a:p>
          <a:r>
            <a:rPr lang="ru-RU" dirty="0" smtClean="0"/>
            <a:t>теоретические</a:t>
          </a:r>
          <a:endParaRPr lang="ru-RU" dirty="0"/>
        </a:p>
      </dgm:t>
    </dgm:pt>
    <dgm:pt modelId="{3700E9E9-48C0-4A78-85A1-3CEA18DC5234}" type="parTrans" cxnId="{3D766EC0-7DCF-4797-9AE0-F9CAC3679E83}">
      <dgm:prSet/>
      <dgm:spPr/>
      <dgm:t>
        <a:bodyPr/>
        <a:lstStyle/>
        <a:p>
          <a:endParaRPr lang="ru-RU"/>
        </a:p>
      </dgm:t>
    </dgm:pt>
    <dgm:pt modelId="{39F87534-D735-428C-9AC7-A1AF1511DB94}" type="sibTrans" cxnId="{3D766EC0-7DCF-4797-9AE0-F9CAC3679E83}">
      <dgm:prSet/>
      <dgm:spPr/>
      <dgm:t>
        <a:bodyPr/>
        <a:lstStyle/>
        <a:p>
          <a:endParaRPr lang="ru-RU"/>
        </a:p>
      </dgm:t>
    </dgm:pt>
    <dgm:pt modelId="{40DC79F3-BB82-406F-A2DD-044921B44C51}" type="pres">
      <dgm:prSet presAssocID="{498CEE7B-11F9-4F68-9526-4C768600E2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DC150A-30EF-4B21-9F79-E311C04B784F}" type="pres">
      <dgm:prSet presAssocID="{CB342B1C-00C3-48C6-9EDC-DAD126594D37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52E57-BA49-4EA9-8A0A-F74F442FACFD}" type="pres">
      <dgm:prSet presAssocID="{F66616F8-9EC7-47EE-8FBB-D067437AC53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49B4D8-4CE2-48E5-91C8-3990916283F9}" srcId="{498CEE7B-11F9-4F68-9526-4C768600E2D3}" destId="{CB342B1C-00C3-48C6-9EDC-DAD126594D37}" srcOrd="0" destOrd="0" parTransId="{9CB22C15-7FA8-4A5E-AF34-527D0390BF68}" sibTransId="{E7EA7981-0305-4469-B5F6-7F8FB8779D31}"/>
    <dgm:cxn modelId="{3D766EC0-7DCF-4797-9AE0-F9CAC3679E83}" srcId="{498CEE7B-11F9-4F68-9526-4C768600E2D3}" destId="{F66616F8-9EC7-47EE-8FBB-D067437AC530}" srcOrd="1" destOrd="0" parTransId="{3700E9E9-48C0-4A78-85A1-3CEA18DC5234}" sibTransId="{39F87534-D735-428C-9AC7-A1AF1511DB94}"/>
    <dgm:cxn modelId="{BD5D8588-9F5A-4713-B8B3-6261A0C441CC}" type="presOf" srcId="{CB342B1C-00C3-48C6-9EDC-DAD126594D37}" destId="{6DDC150A-30EF-4B21-9F79-E311C04B784F}" srcOrd="0" destOrd="0" presId="urn:microsoft.com/office/officeart/2005/8/layout/arrow5"/>
    <dgm:cxn modelId="{D1DCD6EA-08E4-4D14-98D5-B595779C9B91}" type="presOf" srcId="{498CEE7B-11F9-4F68-9526-4C768600E2D3}" destId="{40DC79F3-BB82-406F-A2DD-044921B44C51}" srcOrd="0" destOrd="0" presId="urn:microsoft.com/office/officeart/2005/8/layout/arrow5"/>
    <dgm:cxn modelId="{F032CB6F-0634-41B7-81E2-16812EE885A0}" type="presOf" srcId="{F66616F8-9EC7-47EE-8FBB-D067437AC530}" destId="{6C552E57-BA49-4EA9-8A0A-F74F442FACFD}" srcOrd="0" destOrd="0" presId="urn:microsoft.com/office/officeart/2005/8/layout/arrow5"/>
    <dgm:cxn modelId="{A04B0129-921D-4156-A5C2-8D339425159A}" type="presParOf" srcId="{40DC79F3-BB82-406F-A2DD-044921B44C51}" destId="{6DDC150A-30EF-4B21-9F79-E311C04B784F}" srcOrd="0" destOrd="0" presId="urn:microsoft.com/office/officeart/2005/8/layout/arrow5"/>
    <dgm:cxn modelId="{62D8B019-E0FB-4587-89EA-EFDE98ABBAD2}" type="presParOf" srcId="{40DC79F3-BB82-406F-A2DD-044921B44C51}" destId="{6C552E57-BA49-4EA9-8A0A-F74F442FACF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D45A19-A66E-4DF2-ACDD-2635DC86D907}">
      <dsp:nvSpPr>
        <dsp:cNvPr id="0" name=""/>
        <dsp:cNvSpPr/>
      </dsp:nvSpPr>
      <dsp:spPr>
        <a:xfrm>
          <a:off x="3291839" y="558"/>
          <a:ext cx="4937760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Законы природы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Способы освоения и преобразования природы</a:t>
          </a:r>
          <a:endParaRPr lang="ru-RU" sz="2600" kern="1200" dirty="0"/>
        </a:p>
      </dsp:txBody>
      <dsp:txXfrm>
        <a:off x="3291839" y="558"/>
        <a:ext cx="4937760" cy="2176611"/>
      </dsp:txXfrm>
    </dsp:sp>
    <dsp:sp modelId="{F58F0018-F5A5-43E0-874D-61107261982D}">
      <dsp:nvSpPr>
        <dsp:cNvPr id="0" name=""/>
        <dsp:cNvSpPr/>
      </dsp:nvSpPr>
      <dsp:spPr>
        <a:xfrm>
          <a:off x="0" y="558"/>
          <a:ext cx="3291840" cy="217661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Естественно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технические</a:t>
          </a:r>
          <a:endParaRPr lang="ru-RU" sz="3200" kern="1200" dirty="0"/>
        </a:p>
      </dsp:txBody>
      <dsp:txXfrm>
        <a:off x="0" y="558"/>
        <a:ext cx="3291840" cy="2176611"/>
      </dsp:txXfrm>
    </dsp:sp>
    <dsp:sp modelId="{16E13167-2768-40B2-83D8-D0EE5FF786E1}">
      <dsp:nvSpPr>
        <dsp:cNvPr id="0" name=""/>
        <dsp:cNvSpPr/>
      </dsp:nvSpPr>
      <dsp:spPr>
        <a:xfrm>
          <a:off x="3291839" y="2394830"/>
          <a:ext cx="4937760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2687239"/>
            <a:satOff val="2559"/>
            <a:lumOff val="-82"/>
            <a:alphaOff val="0"/>
          </a:schemeClr>
        </a:solidFill>
        <a:ln w="38100" cap="flat" cmpd="sng" algn="ctr">
          <a:solidFill>
            <a:schemeClr val="accent5">
              <a:tint val="40000"/>
              <a:alpha val="90000"/>
              <a:hueOff val="-2687239"/>
              <a:satOff val="2559"/>
              <a:lumOff val="-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Общественные явления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Законы развития общества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человека</a:t>
          </a:r>
          <a:endParaRPr lang="ru-RU" sz="2600" kern="1200" dirty="0"/>
        </a:p>
      </dsp:txBody>
      <dsp:txXfrm>
        <a:off x="3291839" y="2394830"/>
        <a:ext cx="4937760" cy="2176611"/>
      </dsp:txXfrm>
    </dsp:sp>
    <dsp:sp modelId="{1C4D1D8B-2528-4740-84A8-8CD1F1AB57E7}">
      <dsp:nvSpPr>
        <dsp:cNvPr id="0" name=""/>
        <dsp:cNvSpPr/>
      </dsp:nvSpPr>
      <dsp:spPr>
        <a:xfrm>
          <a:off x="0" y="2394830"/>
          <a:ext cx="3291840" cy="2176611"/>
        </a:xfrm>
        <a:prstGeom prst="roundRect">
          <a:avLst/>
        </a:prstGeom>
        <a:solidFill>
          <a:schemeClr val="accent5">
            <a:hueOff val="-3039673"/>
            <a:satOff val="3213"/>
            <a:lumOff val="-58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общественные</a:t>
          </a:r>
          <a:endParaRPr lang="ru-RU" sz="3200" kern="1200" dirty="0"/>
        </a:p>
      </dsp:txBody>
      <dsp:txXfrm>
        <a:off x="0" y="2394830"/>
        <a:ext cx="3291840" cy="21766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DC150A-30EF-4B21-9F79-E311C04B784F}">
      <dsp:nvSpPr>
        <dsp:cNvPr id="0" name=""/>
        <dsp:cNvSpPr/>
      </dsp:nvSpPr>
      <dsp:spPr>
        <a:xfrm rot="16200000">
          <a:off x="702" y="284857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hlinkClick xmlns:r="http://schemas.openxmlformats.org/officeDocument/2006/relationships" r:id="" action="ppaction://hlinksldjump"/>
            </a:rPr>
            <a:t>эмпирические</a:t>
          </a:r>
          <a:endParaRPr lang="ru-RU" sz="3300" kern="1200" dirty="0"/>
        </a:p>
      </dsp:txBody>
      <dsp:txXfrm rot="16200000">
        <a:off x="702" y="284857"/>
        <a:ext cx="4002285" cy="4002285"/>
      </dsp:txXfrm>
    </dsp:sp>
    <dsp:sp modelId="{6C552E57-BA49-4EA9-8A0A-F74F442FACFD}">
      <dsp:nvSpPr>
        <dsp:cNvPr id="0" name=""/>
        <dsp:cNvSpPr/>
      </dsp:nvSpPr>
      <dsp:spPr>
        <a:xfrm rot="5400000">
          <a:off x="4226611" y="284857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теоретические</a:t>
          </a:r>
          <a:endParaRPr lang="ru-RU" sz="3300" kern="1200" dirty="0"/>
        </a:p>
      </dsp:txBody>
      <dsp:txXfrm rot="5400000">
        <a:off x="4226611" y="284857"/>
        <a:ext cx="4002285" cy="4002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Методы научного познания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прямой (при котором осуществляется воздействие непосредственно на объект исследования) </a:t>
            </a:r>
          </a:p>
          <a:p>
            <a:r>
              <a:rPr lang="ru-RU" dirty="0" smtClean="0"/>
              <a:t> модельный (объект заменяется в эксперименте моделью),</a:t>
            </a:r>
          </a:p>
          <a:p>
            <a:r>
              <a:rPr lang="ru-RU" dirty="0" smtClean="0"/>
              <a:t> полевой (эксперимент проводится в естественных для объекта условиях) </a:t>
            </a:r>
          </a:p>
          <a:p>
            <a:r>
              <a:rPr lang="ru-RU" dirty="0" smtClean="0"/>
              <a:t> лабораторный (объект исследуется в искусственно-созданной обстановке)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эксперимента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поисковый (когда исследуется влияние какого-то фактора на объект исследования),</a:t>
            </a:r>
          </a:p>
          <a:p>
            <a:r>
              <a:rPr lang="ru-RU" dirty="0" smtClean="0"/>
              <a:t>измерительный (осуществляется сложное измерение объекта)</a:t>
            </a:r>
          </a:p>
          <a:p>
            <a:r>
              <a:rPr lang="ru-RU" dirty="0" smtClean="0"/>
              <a:t>проверочный (в этом случае идет проверка и отбор гипотез)</a:t>
            </a:r>
          </a:p>
          <a:p>
            <a:r>
              <a:rPr lang="ru-RU" dirty="0" smtClean="0"/>
              <a:t>проводимые на основе метода проб и ошибок (делаются случайные пробы, на основе ошибок отбрасываются неудачные пробы)</a:t>
            </a:r>
          </a:p>
          <a:p>
            <a:r>
              <a:rPr lang="ru-RU" dirty="0" smtClean="0"/>
              <a:t>с использованием определенного алгоритма</a:t>
            </a:r>
          </a:p>
          <a:p>
            <a:r>
              <a:rPr lang="ru-RU" dirty="0" smtClean="0"/>
              <a:t>проводимый по методу "черного ящика" (когда на основе знания функции предполагают определенную структуру объекта) </a:t>
            </a:r>
          </a:p>
          <a:p>
            <a:r>
              <a:rPr lang="ru-RU" dirty="0" smtClean="0"/>
              <a:t>"белого ящика" (наоборот, от известной структуры переходят к гипотезе о функции объекта)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эксперимента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Абстрагирование- </a:t>
            </a:r>
            <a:r>
              <a:rPr lang="ru-RU" dirty="0" smtClean="0"/>
              <a:t>мысленное  отвлечение от каких-то  менее существенных — свойств, сторон, признаков изучаемого объекта с одновременным выделением, формированием одной или несколь­ких существенных сторон, свойств, признаков этого объекта.</a:t>
            </a:r>
          </a:p>
          <a:p>
            <a:r>
              <a:rPr lang="ru-RU" dirty="0" smtClean="0"/>
              <a:t>Метод гипотезы - метод формирования и обоснования объяснительных предложений, ведущий к установлению законов, принци­пов, теорий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познания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Анализ - </a:t>
            </a:r>
            <a:r>
              <a:rPr lang="ru-RU" dirty="0" smtClean="0"/>
              <a:t> разделение объекта (мысленно или реально) на составные части с целью их отдельного изучения. В качестве таких частей могут быть какие-то вещественные эле­менты объекта или же его свойства, признаки, отношения.</a:t>
            </a:r>
          </a:p>
          <a:p>
            <a:r>
              <a:rPr lang="ru-RU" i="1" dirty="0" smtClean="0"/>
              <a:t>Индукция - </a:t>
            </a:r>
            <a:r>
              <a:rPr lang="ru-RU" dirty="0" smtClean="0"/>
              <a:t>движение нашего мышления от частного к общему.</a:t>
            </a:r>
          </a:p>
          <a:p>
            <a:r>
              <a:rPr lang="ru-RU" i="1" dirty="0" smtClean="0"/>
              <a:t>Дедукция</a:t>
            </a:r>
            <a:r>
              <a:rPr lang="ru-RU" dirty="0" smtClean="0"/>
              <a:t> - получение частных выводов на основе знания каких-то общих положений ; движение нашего мышления от общего к частному, единичному.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познания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Аналогия – </a:t>
            </a:r>
            <a:r>
              <a:rPr lang="ru-RU" dirty="0" smtClean="0"/>
              <a:t>сравнение.</a:t>
            </a:r>
          </a:p>
          <a:p>
            <a:r>
              <a:rPr lang="ru-RU" dirty="0" smtClean="0"/>
              <a:t>Моделирование - изучение объекта (оригинала), базирующееся </a:t>
            </a:r>
            <a:r>
              <a:rPr lang="ru-RU" smtClean="0"/>
              <a:t>на соответствии </a:t>
            </a:r>
            <a:r>
              <a:rPr lang="ru-RU" dirty="0" smtClean="0"/>
              <a:t>определенной части свойств оригинала и замещающего его при исследовании объекта (модели) и включающее в себя построение модели, изучение ее и перенос </a:t>
            </a:r>
            <a:r>
              <a:rPr lang="ru-RU" smtClean="0"/>
              <a:t>полученных сведений </a:t>
            </a:r>
            <a:r>
              <a:rPr lang="ru-RU" dirty="0" smtClean="0"/>
              <a:t>на моделируемый объект </a:t>
            </a:r>
            <a:r>
              <a:rPr lang="ru-RU" smtClean="0"/>
              <a:t>— оригинал»</a:t>
            </a:r>
            <a:endParaRPr lang="ru-RU" baseline="3000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познания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«</a:t>
            </a:r>
            <a:r>
              <a:rPr lang="ru-RU" b="1" dirty="0" smtClean="0"/>
              <a:t>Наука»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Наука</a:t>
            </a:r>
            <a:r>
              <a:rPr lang="ru-RU" dirty="0" smtClean="0"/>
              <a:t> - это исторически сложившаяся форма человеческой деятельности, направленная на познание и преобразование объективной действительности</a:t>
            </a:r>
            <a:endParaRPr lang="ru-RU" dirty="0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3950" y="1752600"/>
            <a:ext cx="3749675" cy="3505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нау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371600"/>
            <a:ext cx="6705600" cy="503615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наук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 – совокупность определенных правил, приемов, способов, норм познания и действия, это система предписаний, принципов, требований, которые ориентируют субъекта в решении конкретной задачи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«методы познания»</a:t>
            </a:r>
            <a:endParaRPr lang="ru-RU" dirty="0"/>
          </a:p>
        </p:txBody>
      </p:sp>
      <p:pic>
        <p:nvPicPr>
          <p:cNvPr id="4" name="Рисунок 3" descr="3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429000"/>
            <a:ext cx="3632415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448183"/>
            <a:ext cx="7696200" cy="486823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Классификация методов познания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наук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научного познания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Наблюдение- направленностью на достижение определенной цели — преднамеренного получения специфической информации, необходимой для того или иного исследования.</a:t>
            </a:r>
          </a:p>
          <a:p>
            <a:r>
              <a:rPr lang="ru-RU" dirty="0" smtClean="0"/>
              <a:t>Описание – </a:t>
            </a:r>
          </a:p>
          <a:p>
            <a:r>
              <a:rPr lang="ru-RU" dirty="0" smtClean="0"/>
              <a:t>Измерение - предполагает наличие некоторого измеряемого объекта и некоторой шкалы, на основе которой протекает измерение.</a:t>
            </a:r>
          </a:p>
          <a:p>
            <a:r>
              <a:rPr lang="ru-RU" dirty="0" smtClean="0"/>
              <a:t>Эксперимент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Эмпирические методы познания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7"/>
            <a:r>
              <a:rPr lang="ru-RU" dirty="0" smtClean="0"/>
              <a:t>виды наблюдения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наблюдения: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514600" y="17526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115594" y="2056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29200" y="16764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838200" y="2438400"/>
            <a:ext cx="22098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Вооруженное</a:t>
            </a:r>
          </a:p>
          <a:p>
            <a:pPr algn="ctr"/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Приборы</a:t>
            </a:r>
          </a:p>
          <a:p>
            <a:pPr algn="ctr"/>
            <a:r>
              <a:rPr lang="ru-RU" dirty="0" smtClean="0"/>
              <a:t>(микроскоп,</a:t>
            </a:r>
          </a:p>
          <a:p>
            <a:pPr algn="ctr"/>
            <a:r>
              <a:rPr lang="ru-RU" dirty="0" smtClean="0"/>
              <a:t>Телескоп)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3352800" y="2514600"/>
            <a:ext cx="2286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Невооруженные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019800" y="1905000"/>
            <a:ext cx="27432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Полевое</a:t>
            </a:r>
          </a:p>
          <a:p>
            <a:pPr algn="ctr"/>
            <a:r>
              <a:rPr lang="ru-RU" dirty="0" smtClean="0"/>
              <a:t>(в естественной</a:t>
            </a:r>
          </a:p>
          <a:p>
            <a:pPr algn="ctr"/>
            <a:r>
              <a:rPr lang="ru-RU" dirty="0" smtClean="0"/>
              <a:t>среде)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1943100" y="3009900"/>
            <a:ext cx="2819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362200" y="4648200"/>
            <a:ext cx="3200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Лабораторные</a:t>
            </a:r>
          </a:p>
          <a:p>
            <a:pPr algn="ctr"/>
            <a:r>
              <a:rPr lang="ru-RU" dirty="0" smtClean="0"/>
              <a:t>(в искусственной среде)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94</TotalTime>
  <Words>456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Методы научного познания</vt:lpstr>
      <vt:lpstr>Понятие «Наука»</vt:lpstr>
      <vt:lpstr>Классификация наук</vt:lpstr>
      <vt:lpstr>Понятие «методы познания»</vt:lpstr>
      <vt:lpstr>Классификация методов познания</vt:lpstr>
      <vt:lpstr>Классификация наук</vt:lpstr>
      <vt:lpstr>Методы научного познания</vt:lpstr>
      <vt:lpstr>Эмпирические методы познания</vt:lpstr>
      <vt:lpstr>Виды наблюдения:</vt:lpstr>
      <vt:lpstr>Виды эксперимента</vt:lpstr>
      <vt:lpstr>Виды эксперимента</vt:lpstr>
      <vt:lpstr>Методы познания</vt:lpstr>
      <vt:lpstr>Методы познания</vt:lpstr>
      <vt:lpstr>Методы познания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научного познания</dc:title>
  <dc:creator>Алексей</dc:creator>
  <cp:lastModifiedBy>Алексей</cp:lastModifiedBy>
  <cp:revision>14</cp:revision>
  <dcterms:modified xsi:type="dcterms:W3CDTF">2013-09-04T19:47:45Z</dcterms:modified>
</cp:coreProperties>
</file>